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4"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4" d="100"/>
          <a:sy n="104" d="100"/>
        </p:scale>
        <p:origin x="138"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83D70-91AA-429A-BD57-1CB6792B30EE}"/>
              </a:ext>
            </a:extLst>
          </p:cNvPr>
          <p:cNvSpPr>
            <a:spLocks noGrp="1"/>
          </p:cNvSpPr>
          <p:nvPr>
            <p:ph type="ctrTitle"/>
          </p:nvPr>
        </p:nvSpPr>
        <p:spPr>
          <a:xfrm>
            <a:off x="1088136" y="1078030"/>
            <a:ext cx="9288096" cy="2956718"/>
          </a:xfrm>
        </p:spPr>
        <p:txBody>
          <a:bodyPr anchor="t">
            <a:noAutofit/>
          </a:bodyPr>
          <a:lstStyle>
            <a:lvl1pPr algn="l">
              <a:defRPr sz="6600" cap="all" baseline="0"/>
            </a:lvl1pPr>
          </a:lstStyle>
          <a:p>
            <a:r>
              <a:rPr lang="en-US" dirty="0"/>
              <a:t>Click to edit Master title style</a:t>
            </a:r>
          </a:p>
        </p:txBody>
      </p:sp>
      <p:sp>
        <p:nvSpPr>
          <p:cNvPr id="3" name="Subtitle 2">
            <a:extLst>
              <a:ext uri="{FF2B5EF4-FFF2-40B4-BE49-F238E27FC236}">
                <a16:creationId xmlns:a16="http://schemas.microsoft.com/office/drawing/2014/main" id="{F065D245-B564-481D-A323-F73C5BCA8461}"/>
              </a:ext>
            </a:extLst>
          </p:cNvPr>
          <p:cNvSpPr>
            <a:spLocks noGrp="1"/>
          </p:cNvSpPr>
          <p:nvPr>
            <p:ph type="subTitle" idx="1"/>
          </p:nvPr>
        </p:nvSpPr>
        <p:spPr>
          <a:xfrm>
            <a:off x="1088136" y="4455621"/>
            <a:ext cx="9288096" cy="1435331"/>
          </a:xfrm>
        </p:spPr>
        <p:txBody>
          <a:bodyPr>
            <a:normAutofit/>
          </a:bodyPr>
          <a:lstStyle>
            <a:lvl1pPr marL="0" indent="0" algn="l">
              <a:lnSpc>
                <a:spcPct val="12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8E072EE-51B3-4C0C-A460-4684AB079301}"/>
              </a:ext>
            </a:extLst>
          </p:cNvPr>
          <p:cNvSpPr>
            <a:spLocks noGrp="1"/>
          </p:cNvSpPr>
          <p:nvPr>
            <p:ph type="dt" sz="half" idx="10"/>
          </p:nvPr>
        </p:nvSpPr>
        <p:spPr/>
        <p:txBody>
          <a:bodyPr/>
          <a:lstStyle/>
          <a:p>
            <a:fld id="{A1E45834-53BD-4C8F-B791-CD5378F4150E}" type="datetimeFigureOut">
              <a:rPr lang="en-US" smtClean="0"/>
              <a:t>4/24/2023</a:t>
            </a:fld>
            <a:endParaRPr lang="en-US"/>
          </a:p>
        </p:txBody>
      </p:sp>
      <p:sp>
        <p:nvSpPr>
          <p:cNvPr id="5" name="Footer Placeholder 4">
            <a:extLst>
              <a:ext uri="{FF2B5EF4-FFF2-40B4-BE49-F238E27FC236}">
                <a16:creationId xmlns:a16="http://schemas.microsoft.com/office/drawing/2014/main" id="{011422A5-3076-413B-84CB-ED3BA4171C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67C68-40D5-477E-9DBC-C28FD4B1142F}"/>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4263814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6C900-05BC-4021-B69F-2DAF974B7EF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3F26E227-253A-44A0-9404-1CFD8CE41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FF5A02-0FC4-41C8-A13C-4C929B28846B}"/>
              </a:ext>
            </a:extLst>
          </p:cNvPr>
          <p:cNvSpPr>
            <a:spLocks noGrp="1"/>
          </p:cNvSpPr>
          <p:nvPr>
            <p:ph type="dt" sz="half" idx="10"/>
          </p:nvPr>
        </p:nvSpPr>
        <p:spPr/>
        <p:txBody>
          <a:bodyPr/>
          <a:lstStyle/>
          <a:p>
            <a:fld id="{A1E45834-53BD-4C8F-B791-CD5378F4150E}" type="datetimeFigureOut">
              <a:rPr lang="en-US" smtClean="0"/>
              <a:t>4/24/2023</a:t>
            </a:fld>
            <a:endParaRPr lang="en-US"/>
          </a:p>
        </p:txBody>
      </p:sp>
      <p:sp>
        <p:nvSpPr>
          <p:cNvPr id="5" name="Footer Placeholder 4">
            <a:extLst>
              <a:ext uri="{FF2B5EF4-FFF2-40B4-BE49-F238E27FC236}">
                <a16:creationId xmlns:a16="http://schemas.microsoft.com/office/drawing/2014/main" id="{80459378-C430-49DB-B2D6-E32FBBCD4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B9D57D-CB8E-4E67-AE2D-2790E2AA60CB}"/>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974392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2CF945-D70F-49C1-8CE5-5758C1166014}"/>
              </a:ext>
            </a:extLst>
          </p:cNvPr>
          <p:cNvSpPr>
            <a:spLocks noGrp="1"/>
          </p:cNvSpPr>
          <p:nvPr>
            <p:ph type="title" orient="vert"/>
          </p:nvPr>
        </p:nvSpPr>
        <p:spPr>
          <a:xfrm>
            <a:off x="9182100" y="1091381"/>
            <a:ext cx="2171700" cy="495336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C2FDB721-04AA-4330-8045-3F2D9BB4BC66}"/>
              </a:ext>
            </a:extLst>
          </p:cNvPr>
          <p:cNvSpPr>
            <a:spLocks noGrp="1"/>
          </p:cNvSpPr>
          <p:nvPr>
            <p:ph type="body" orient="vert" idx="1"/>
          </p:nvPr>
        </p:nvSpPr>
        <p:spPr>
          <a:xfrm>
            <a:off x="838200" y="1091381"/>
            <a:ext cx="8265340" cy="495336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F418C15-991C-4C71-8DCD-DB3B3888831F}"/>
              </a:ext>
            </a:extLst>
          </p:cNvPr>
          <p:cNvSpPr>
            <a:spLocks noGrp="1"/>
          </p:cNvSpPr>
          <p:nvPr>
            <p:ph type="dt" sz="half" idx="10"/>
          </p:nvPr>
        </p:nvSpPr>
        <p:spPr/>
        <p:txBody>
          <a:bodyPr/>
          <a:lstStyle/>
          <a:p>
            <a:fld id="{A1E45834-53BD-4C8F-B791-CD5378F4150E}" type="datetimeFigureOut">
              <a:rPr lang="en-US" smtClean="0"/>
              <a:t>4/24/2023</a:t>
            </a:fld>
            <a:endParaRPr lang="en-US"/>
          </a:p>
        </p:txBody>
      </p:sp>
      <p:sp>
        <p:nvSpPr>
          <p:cNvPr id="5" name="Footer Placeholder 4">
            <a:extLst>
              <a:ext uri="{FF2B5EF4-FFF2-40B4-BE49-F238E27FC236}">
                <a16:creationId xmlns:a16="http://schemas.microsoft.com/office/drawing/2014/main" id="{F7728CC3-5830-4EFA-B28E-1648904DE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DA91B6-E419-4483-9B66-3C758788BC48}"/>
              </a:ext>
            </a:extLst>
          </p:cNvPr>
          <p:cNvSpPr>
            <a:spLocks noGrp="1"/>
          </p:cNvSpPr>
          <p:nvPr>
            <p:ph type="sldNum" sz="quarter" idx="12"/>
          </p:nvPr>
        </p:nvSpPr>
        <p:spPr/>
        <p:txBody>
          <a:bodyPr/>
          <a:lstStyle/>
          <a:p>
            <a:fld id="{719D7796-F675-488F-AC46-C88938C80352}" type="slidenum">
              <a:rPr lang="en-US" smtClean="0"/>
              <a:t>‹#›</a:t>
            </a:fld>
            <a:endParaRPr lang="en-US"/>
          </a:p>
        </p:txBody>
      </p:sp>
      <p:cxnSp>
        <p:nvCxnSpPr>
          <p:cNvPr id="7" name="Straight Connector 6">
            <a:extLst>
              <a:ext uri="{FF2B5EF4-FFF2-40B4-BE49-F238E27FC236}">
                <a16:creationId xmlns:a16="http://schemas.microsoft.com/office/drawing/2014/main" id="{DE447C6A-78C3-4687-9A71-A05DBF6700DE}"/>
              </a:ext>
            </a:extLst>
          </p:cNvPr>
          <p:cNvCxnSpPr>
            <a:cxnSpLocks/>
          </p:cNvCxnSpPr>
          <p:nvPr/>
        </p:nvCxnSpPr>
        <p:spPr>
          <a:xfrm>
            <a:off x="11387805"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826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E2F5-9D3C-4BE7-9AD5-335B31CF2C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F98C4F-4BF6-47CF-ABEE-2B12748C47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39070-70D2-4DD1-A439-155343FE262E}"/>
              </a:ext>
            </a:extLst>
          </p:cNvPr>
          <p:cNvSpPr>
            <a:spLocks noGrp="1"/>
          </p:cNvSpPr>
          <p:nvPr>
            <p:ph type="dt" sz="half" idx="10"/>
          </p:nvPr>
        </p:nvSpPr>
        <p:spPr/>
        <p:txBody>
          <a:bodyPr/>
          <a:lstStyle/>
          <a:p>
            <a:fld id="{A1E45834-53BD-4C8F-B791-CD5378F4150E}" type="datetimeFigureOut">
              <a:rPr lang="en-US" smtClean="0"/>
              <a:t>4/24/2023</a:t>
            </a:fld>
            <a:endParaRPr lang="en-US"/>
          </a:p>
        </p:txBody>
      </p:sp>
      <p:sp>
        <p:nvSpPr>
          <p:cNvPr id="5" name="Footer Placeholder 4">
            <a:extLst>
              <a:ext uri="{FF2B5EF4-FFF2-40B4-BE49-F238E27FC236}">
                <a16:creationId xmlns:a16="http://schemas.microsoft.com/office/drawing/2014/main" id="{6151AB30-CD74-471D-9FA6-ADC0C901E6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A137C4-F19E-4521-8DCB-4E0CF9CA3193}"/>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713137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8007D-9B1D-4E2C-B38F-29C6820996DF}"/>
              </a:ext>
            </a:extLst>
          </p:cNvPr>
          <p:cNvSpPr>
            <a:spLocks noGrp="1"/>
          </p:cNvSpPr>
          <p:nvPr>
            <p:ph type="title"/>
          </p:nvPr>
        </p:nvSpPr>
        <p:spPr>
          <a:xfrm>
            <a:off x="1090940" y="1099127"/>
            <a:ext cx="9272260" cy="3472874"/>
          </a:xfrm>
        </p:spPr>
        <p:txBody>
          <a:bodyPr anchor="t">
            <a:normAutofit/>
          </a:bodyPr>
          <a:lstStyle>
            <a:lvl1pPr>
              <a:defRPr sz="40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960C51B-B525-4032-9D08-2978D7367BFF}"/>
              </a:ext>
            </a:extLst>
          </p:cNvPr>
          <p:cNvSpPr>
            <a:spLocks noGrp="1"/>
          </p:cNvSpPr>
          <p:nvPr>
            <p:ph type="body" idx="1"/>
          </p:nvPr>
        </p:nvSpPr>
        <p:spPr>
          <a:xfrm>
            <a:off x="1090939" y="4572000"/>
            <a:ext cx="9272262" cy="1320801"/>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408851-4DCC-447C-828A-5F7E66F7623D}"/>
              </a:ext>
            </a:extLst>
          </p:cNvPr>
          <p:cNvSpPr>
            <a:spLocks noGrp="1"/>
          </p:cNvSpPr>
          <p:nvPr>
            <p:ph type="dt" sz="half" idx="10"/>
          </p:nvPr>
        </p:nvSpPr>
        <p:spPr/>
        <p:txBody>
          <a:bodyPr/>
          <a:lstStyle/>
          <a:p>
            <a:fld id="{A1E45834-53BD-4C8F-B791-CD5378F4150E}" type="datetimeFigureOut">
              <a:rPr lang="en-US" smtClean="0"/>
              <a:t>4/24/2023</a:t>
            </a:fld>
            <a:endParaRPr lang="en-US"/>
          </a:p>
        </p:txBody>
      </p:sp>
      <p:sp>
        <p:nvSpPr>
          <p:cNvPr id="5" name="Footer Placeholder 4">
            <a:extLst>
              <a:ext uri="{FF2B5EF4-FFF2-40B4-BE49-F238E27FC236}">
                <a16:creationId xmlns:a16="http://schemas.microsoft.com/office/drawing/2014/main" id="{4C094542-CAEF-4D6C-BE6A-BC100F059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8BDE40-8468-4051-9703-B751608AAF9D}"/>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414401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F7AE-3892-4896-8C15-7A35A41EFD9C}"/>
              </a:ext>
            </a:extLst>
          </p:cNvPr>
          <p:cNvSpPr>
            <a:spLocks noGrp="1"/>
          </p:cNvSpPr>
          <p:nvPr>
            <p:ph type="title"/>
          </p:nvPr>
        </p:nvSpPr>
        <p:spPr>
          <a:xfrm>
            <a:off x="1088136" y="1088136"/>
            <a:ext cx="9890066" cy="1294228"/>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2FD9A26-86F1-4817-B243-4DE63B4F182F}"/>
              </a:ext>
            </a:extLst>
          </p:cNvPr>
          <p:cNvSpPr>
            <a:spLocks noGrp="1"/>
          </p:cNvSpPr>
          <p:nvPr>
            <p:ph sz="half" idx="1"/>
          </p:nvPr>
        </p:nvSpPr>
        <p:spPr>
          <a:xfrm>
            <a:off x="1082185" y="2440568"/>
            <a:ext cx="4841505" cy="38012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454BF9B-EA16-48C8-96B9-7A66051BE768}"/>
              </a:ext>
            </a:extLst>
          </p:cNvPr>
          <p:cNvSpPr>
            <a:spLocks noGrp="1"/>
          </p:cNvSpPr>
          <p:nvPr>
            <p:ph sz="half" idx="2"/>
          </p:nvPr>
        </p:nvSpPr>
        <p:spPr>
          <a:xfrm>
            <a:off x="6172200" y="2440568"/>
            <a:ext cx="4806002" cy="3801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E2D9F-1FCE-4A1C-996E-DB05777A8994}"/>
              </a:ext>
            </a:extLst>
          </p:cNvPr>
          <p:cNvSpPr>
            <a:spLocks noGrp="1"/>
          </p:cNvSpPr>
          <p:nvPr>
            <p:ph type="dt" sz="half" idx="10"/>
          </p:nvPr>
        </p:nvSpPr>
        <p:spPr/>
        <p:txBody>
          <a:bodyPr/>
          <a:lstStyle/>
          <a:p>
            <a:fld id="{A1E45834-53BD-4C8F-B791-CD5378F4150E}" type="datetimeFigureOut">
              <a:rPr lang="en-US" smtClean="0"/>
              <a:t>4/24/2023</a:t>
            </a:fld>
            <a:endParaRPr lang="en-US"/>
          </a:p>
        </p:txBody>
      </p:sp>
      <p:sp>
        <p:nvSpPr>
          <p:cNvPr id="6" name="Footer Placeholder 5">
            <a:extLst>
              <a:ext uri="{FF2B5EF4-FFF2-40B4-BE49-F238E27FC236}">
                <a16:creationId xmlns:a16="http://schemas.microsoft.com/office/drawing/2014/main" id="{40629E05-3F6C-40BF-9324-118588B6CA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9BE013-C5C0-4CBD-982E-36F037F7366F}"/>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020561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D885-5FE5-4407-BE4D-FAD01C40A905}"/>
              </a:ext>
            </a:extLst>
          </p:cNvPr>
          <p:cNvSpPr>
            <a:spLocks noGrp="1"/>
          </p:cNvSpPr>
          <p:nvPr>
            <p:ph type="title"/>
          </p:nvPr>
        </p:nvSpPr>
        <p:spPr>
          <a:xfrm>
            <a:off x="1090940" y="1084333"/>
            <a:ext cx="9949455" cy="838856"/>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6E322A77-C134-4857-83E5-51217D3C29FB}"/>
              </a:ext>
            </a:extLst>
          </p:cNvPr>
          <p:cNvSpPr>
            <a:spLocks noGrp="1"/>
          </p:cNvSpPr>
          <p:nvPr>
            <p:ph type="body" idx="1"/>
          </p:nvPr>
        </p:nvSpPr>
        <p:spPr>
          <a:xfrm>
            <a:off x="1092088" y="1923190"/>
            <a:ext cx="4816475"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A4ECBFE-C62C-471B-BFE4-1272EAC3479D}"/>
              </a:ext>
            </a:extLst>
          </p:cNvPr>
          <p:cNvSpPr>
            <a:spLocks noGrp="1"/>
          </p:cNvSpPr>
          <p:nvPr>
            <p:ph sz="half" idx="2"/>
          </p:nvPr>
        </p:nvSpPr>
        <p:spPr>
          <a:xfrm>
            <a:off x="1092088" y="2825791"/>
            <a:ext cx="4816475" cy="336387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710AFC6-F407-4F35-BD37-B32F9B4036D0}"/>
              </a:ext>
            </a:extLst>
          </p:cNvPr>
          <p:cNvSpPr>
            <a:spLocks noGrp="1"/>
          </p:cNvSpPr>
          <p:nvPr>
            <p:ph type="body" sz="quarter" idx="3"/>
          </p:nvPr>
        </p:nvSpPr>
        <p:spPr>
          <a:xfrm>
            <a:off x="6215482" y="1923190"/>
            <a:ext cx="4824913"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8D60D5-0F83-46CB-92F3-849FC08E6E92}"/>
              </a:ext>
            </a:extLst>
          </p:cNvPr>
          <p:cNvSpPr>
            <a:spLocks noGrp="1"/>
          </p:cNvSpPr>
          <p:nvPr>
            <p:ph sz="quarter" idx="4"/>
          </p:nvPr>
        </p:nvSpPr>
        <p:spPr>
          <a:xfrm>
            <a:off x="6215482" y="2825791"/>
            <a:ext cx="4824913" cy="33638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5AE694-5CA0-48DA-90D3-EC42BD1D86C1}"/>
              </a:ext>
            </a:extLst>
          </p:cNvPr>
          <p:cNvSpPr>
            <a:spLocks noGrp="1"/>
          </p:cNvSpPr>
          <p:nvPr>
            <p:ph type="dt" sz="half" idx="10"/>
          </p:nvPr>
        </p:nvSpPr>
        <p:spPr/>
        <p:txBody>
          <a:bodyPr/>
          <a:lstStyle/>
          <a:p>
            <a:fld id="{A1E45834-53BD-4C8F-B791-CD5378F4150E}" type="datetimeFigureOut">
              <a:rPr lang="en-US" smtClean="0"/>
              <a:t>4/24/2023</a:t>
            </a:fld>
            <a:endParaRPr lang="en-US"/>
          </a:p>
        </p:txBody>
      </p:sp>
      <p:sp>
        <p:nvSpPr>
          <p:cNvPr id="8" name="Footer Placeholder 7">
            <a:extLst>
              <a:ext uri="{FF2B5EF4-FFF2-40B4-BE49-F238E27FC236}">
                <a16:creationId xmlns:a16="http://schemas.microsoft.com/office/drawing/2014/main" id="{F340A80D-4CCB-4899-9E1D-A5967F4E64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753A9D-469A-4ED9-99A1-7E4B115F8933}"/>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079663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7C91E-0A11-4E5D-9B8D-5316E73A2D58}"/>
              </a:ext>
            </a:extLst>
          </p:cNvPr>
          <p:cNvSpPr>
            <a:spLocks noGrp="1"/>
          </p:cNvSpPr>
          <p:nvPr>
            <p:ph type="title"/>
          </p:nvPr>
        </p:nvSpPr>
        <p:spPr/>
        <p:txBody>
          <a:bodyPr/>
          <a:lstStyle>
            <a:lvl1pPr>
              <a:defRPr cap="all" baseline="0"/>
            </a:lvl1pPr>
          </a:lstStyle>
          <a:p>
            <a:r>
              <a:rPr lang="en-US" dirty="0"/>
              <a:t>Click to edit Master title style</a:t>
            </a:r>
          </a:p>
        </p:txBody>
      </p:sp>
      <p:sp>
        <p:nvSpPr>
          <p:cNvPr id="3" name="Date Placeholder 2">
            <a:extLst>
              <a:ext uri="{FF2B5EF4-FFF2-40B4-BE49-F238E27FC236}">
                <a16:creationId xmlns:a16="http://schemas.microsoft.com/office/drawing/2014/main" id="{A1B8A8D1-71AD-4F9F-B393-9EED83FEF003}"/>
              </a:ext>
            </a:extLst>
          </p:cNvPr>
          <p:cNvSpPr>
            <a:spLocks noGrp="1"/>
          </p:cNvSpPr>
          <p:nvPr>
            <p:ph type="dt" sz="half" idx="10"/>
          </p:nvPr>
        </p:nvSpPr>
        <p:spPr/>
        <p:txBody>
          <a:bodyPr/>
          <a:lstStyle/>
          <a:p>
            <a:fld id="{A1E45834-53BD-4C8F-B791-CD5378F4150E}" type="datetimeFigureOut">
              <a:rPr lang="en-US" smtClean="0"/>
              <a:t>4/24/2023</a:t>
            </a:fld>
            <a:endParaRPr lang="en-US"/>
          </a:p>
        </p:txBody>
      </p:sp>
      <p:sp>
        <p:nvSpPr>
          <p:cNvPr id="4" name="Footer Placeholder 3">
            <a:extLst>
              <a:ext uri="{FF2B5EF4-FFF2-40B4-BE49-F238E27FC236}">
                <a16:creationId xmlns:a16="http://schemas.microsoft.com/office/drawing/2014/main" id="{D7E36922-9A4C-453D-9B70-0C3A70281C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5AAEF2-65DC-4E28-9AA4-5115ACB074CC}"/>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383406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48B02B-A32A-4383-BBC7-0C383390A96F}"/>
              </a:ext>
            </a:extLst>
          </p:cNvPr>
          <p:cNvSpPr>
            <a:spLocks noGrp="1"/>
          </p:cNvSpPr>
          <p:nvPr>
            <p:ph type="dt" sz="half" idx="10"/>
          </p:nvPr>
        </p:nvSpPr>
        <p:spPr/>
        <p:txBody>
          <a:bodyPr/>
          <a:lstStyle/>
          <a:p>
            <a:fld id="{A1E45834-53BD-4C8F-B791-CD5378F4150E}" type="datetimeFigureOut">
              <a:rPr lang="en-US" smtClean="0"/>
              <a:t>4/24/2023</a:t>
            </a:fld>
            <a:endParaRPr lang="en-US"/>
          </a:p>
        </p:txBody>
      </p:sp>
      <p:sp>
        <p:nvSpPr>
          <p:cNvPr id="3" name="Footer Placeholder 2">
            <a:extLst>
              <a:ext uri="{FF2B5EF4-FFF2-40B4-BE49-F238E27FC236}">
                <a16:creationId xmlns:a16="http://schemas.microsoft.com/office/drawing/2014/main" id="{FCFF7E77-47E0-4F9E-9148-8D0C59C0CF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8005A2-ECF0-4759-A17B-FDECE80683F4}"/>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618620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1DD4B-5676-477E-8C52-4C1CF160FCDE}"/>
              </a:ext>
            </a:extLst>
          </p:cNvPr>
          <p:cNvSpPr>
            <a:spLocks noGrp="1"/>
          </p:cNvSpPr>
          <p:nvPr>
            <p:ph type="title"/>
          </p:nvPr>
        </p:nvSpPr>
        <p:spPr>
          <a:xfrm>
            <a:off x="1090940" y="1094448"/>
            <a:ext cx="3785860" cy="1554362"/>
          </a:xfrm>
        </p:spPr>
        <p:txBody>
          <a:bodyPr anchor="t">
            <a:normAutofit/>
          </a:bodyPr>
          <a:lstStyle>
            <a:lvl1pPr>
              <a:defRPr sz="2800" cap="all" baseline="0"/>
            </a:lvl1pPr>
          </a:lstStyle>
          <a:p>
            <a:r>
              <a:rPr lang="en-US" dirty="0"/>
              <a:t>Click to edit Master title style</a:t>
            </a:r>
          </a:p>
        </p:txBody>
      </p:sp>
      <p:sp>
        <p:nvSpPr>
          <p:cNvPr id="3" name="Content Placeholder 2">
            <a:extLst>
              <a:ext uri="{FF2B5EF4-FFF2-40B4-BE49-F238E27FC236}">
                <a16:creationId xmlns:a16="http://schemas.microsoft.com/office/drawing/2014/main" id="{4B5A3E63-EB15-4D82-BF2B-36BB030C430D}"/>
              </a:ext>
            </a:extLst>
          </p:cNvPr>
          <p:cNvSpPr>
            <a:spLocks noGrp="1"/>
          </p:cNvSpPr>
          <p:nvPr>
            <p:ph idx="1"/>
          </p:nvPr>
        </p:nvSpPr>
        <p:spPr>
          <a:xfrm>
            <a:off x="5524500" y="922689"/>
            <a:ext cx="548600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CBE994E-BAB7-43DC-A0E4-C779CF2A33D5}"/>
              </a:ext>
            </a:extLst>
          </p:cNvPr>
          <p:cNvSpPr>
            <a:spLocks noGrp="1"/>
          </p:cNvSpPr>
          <p:nvPr>
            <p:ph type="body" sz="half" idx="2"/>
          </p:nvPr>
        </p:nvSpPr>
        <p:spPr>
          <a:xfrm>
            <a:off x="1090940" y="2701254"/>
            <a:ext cx="3785860" cy="316773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DEFAAA-1B70-42AA-ADCC-F49B58132654}"/>
              </a:ext>
            </a:extLst>
          </p:cNvPr>
          <p:cNvSpPr>
            <a:spLocks noGrp="1"/>
          </p:cNvSpPr>
          <p:nvPr>
            <p:ph type="dt" sz="half" idx="10"/>
          </p:nvPr>
        </p:nvSpPr>
        <p:spPr/>
        <p:txBody>
          <a:bodyPr/>
          <a:lstStyle/>
          <a:p>
            <a:fld id="{A1E45834-53BD-4C8F-B791-CD5378F4150E}" type="datetimeFigureOut">
              <a:rPr lang="en-US" smtClean="0"/>
              <a:t>4/24/2023</a:t>
            </a:fld>
            <a:endParaRPr lang="en-US"/>
          </a:p>
        </p:txBody>
      </p:sp>
      <p:sp>
        <p:nvSpPr>
          <p:cNvPr id="6" name="Footer Placeholder 5">
            <a:extLst>
              <a:ext uri="{FF2B5EF4-FFF2-40B4-BE49-F238E27FC236}">
                <a16:creationId xmlns:a16="http://schemas.microsoft.com/office/drawing/2014/main" id="{E4C7B6CC-1C13-4F34-AC86-CCD442C8C3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F1B638-9061-41AD-AF47-73A4AF8B781A}"/>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84621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F3C43-1676-4A29-83F9-D788ED2E71E9}"/>
              </a:ext>
            </a:extLst>
          </p:cNvPr>
          <p:cNvSpPr>
            <a:spLocks noGrp="1"/>
          </p:cNvSpPr>
          <p:nvPr>
            <p:ph type="title"/>
          </p:nvPr>
        </p:nvSpPr>
        <p:spPr>
          <a:xfrm>
            <a:off x="1090940" y="1097280"/>
            <a:ext cx="3785860" cy="1559740"/>
          </a:xfrm>
        </p:spPr>
        <p:txBody>
          <a:bodyPr anchor="t">
            <a:normAutofit/>
          </a:bodyPr>
          <a:lstStyle>
            <a:lvl1pPr>
              <a:defRPr sz="2800" cap="all"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214A903-97C7-4349-B8CE-1BBED1942E3B}"/>
              </a:ext>
            </a:extLst>
          </p:cNvPr>
          <p:cNvSpPr>
            <a:spLocks noGrp="1"/>
          </p:cNvSpPr>
          <p:nvPr>
            <p:ph type="pic" idx="1"/>
          </p:nvPr>
        </p:nvSpPr>
        <p:spPr>
          <a:xfrm>
            <a:off x="5524500" y="1143000"/>
            <a:ext cx="54864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BF0A9F58-4AEB-4286-98F7-3C77AA913BE8}"/>
              </a:ext>
            </a:extLst>
          </p:cNvPr>
          <p:cNvSpPr>
            <a:spLocks noGrp="1"/>
          </p:cNvSpPr>
          <p:nvPr>
            <p:ph type="body" sz="half" idx="2"/>
          </p:nvPr>
        </p:nvSpPr>
        <p:spPr>
          <a:xfrm>
            <a:off x="1090940" y="2697480"/>
            <a:ext cx="3785860" cy="30934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F55A58-F085-4500-AF61-045B12C8F41E}"/>
              </a:ext>
            </a:extLst>
          </p:cNvPr>
          <p:cNvSpPr>
            <a:spLocks noGrp="1"/>
          </p:cNvSpPr>
          <p:nvPr>
            <p:ph type="dt" sz="half" idx="10"/>
          </p:nvPr>
        </p:nvSpPr>
        <p:spPr/>
        <p:txBody>
          <a:bodyPr/>
          <a:lstStyle/>
          <a:p>
            <a:fld id="{A1E45834-53BD-4C8F-B791-CD5378F4150E}" type="datetimeFigureOut">
              <a:rPr lang="en-US" smtClean="0"/>
              <a:t>4/24/2023</a:t>
            </a:fld>
            <a:endParaRPr lang="en-US"/>
          </a:p>
        </p:txBody>
      </p:sp>
      <p:sp>
        <p:nvSpPr>
          <p:cNvPr id="6" name="Footer Placeholder 5">
            <a:extLst>
              <a:ext uri="{FF2B5EF4-FFF2-40B4-BE49-F238E27FC236}">
                <a16:creationId xmlns:a16="http://schemas.microsoft.com/office/drawing/2014/main" id="{E9936470-561D-49AE-AC84-B79D483FDA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F2BE2-DF21-4683-9D5F-849A525FD5C4}"/>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522009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438DC-3CEE-4170-9B1C-BAC05CD8C3B5}"/>
              </a:ext>
            </a:extLst>
          </p:cNvPr>
          <p:cNvSpPr>
            <a:spLocks noGrp="1"/>
          </p:cNvSpPr>
          <p:nvPr>
            <p:ph type="title"/>
          </p:nvPr>
        </p:nvSpPr>
        <p:spPr>
          <a:xfrm>
            <a:off x="1088136" y="1090245"/>
            <a:ext cx="9922764" cy="129422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C19D24-DCBE-47F9-8B85-8A118B02B3C9}"/>
              </a:ext>
            </a:extLst>
          </p:cNvPr>
          <p:cNvSpPr>
            <a:spLocks noGrp="1"/>
          </p:cNvSpPr>
          <p:nvPr>
            <p:ph type="body" idx="1"/>
          </p:nvPr>
        </p:nvSpPr>
        <p:spPr>
          <a:xfrm>
            <a:off x="1088136" y="2447778"/>
            <a:ext cx="9922764" cy="38387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34F5788-BDCE-49E2-80AE-31C739C6A0CE}"/>
              </a:ext>
            </a:extLst>
          </p:cNvPr>
          <p:cNvSpPr>
            <a:spLocks noGrp="1"/>
          </p:cNvSpPr>
          <p:nvPr>
            <p:ph type="dt" sz="half" idx="2"/>
          </p:nvPr>
        </p:nvSpPr>
        <p:spPr>
          <a:xfrm>
            <a:off x="7315200" y="6389688"/>
            <a:ext cx="3695302" cy="365125"/>
          </a:xfrm>
          <a:prstGeom prst="rect">
            <a:avLst/>
          </a:prstGeom>
        </p:spPr>
        <p:txBody>
          <a:bodyPr vert="horz" lIns="91440" tIns="45720" rIns="91440" bIns="45720" rtlCol="0" anchor="ctr"/>
          <a:lstStyle>
            <a:lvl1pPr algn="l">
              <a:defRPr sz="900">
                <a:solidFill>
                  <a:schemeClr val="tx1"/>
                </a:solidFill>
              </a:defRPr>
            </a:lvl1pPr>
          </a:lstStyle>
          <a:p>
            <a:fld id="{A1E45834-53BD-4C8F-B791-CD5378F4150E}" type="datetimeFigureOut">
              <a:rPr lang="en-US" smtClean="0"/>
              <a:t>4/24/2023</a:t>
            </a:fld>
            <a:endParaRPr lang="en-US"/>
          </a:p>
        </p:txBody>
      </p:sp>
      <p:sp>
        <p:nvSpPr>
          <p:cNvPr id="5" name="Footer Placeholder 4">
            <a:extLst>
              <a:ext uri="{FF2B5EF4-FFF2-40B4-BE49-F238E27FC236}">
                <a16:creationId xmlns:a16="http://schemas.microsoft.com/office/drawing/2014/main" id="{FD1D5844-8163-4D82-BEFC-BC2D8D511B7E}"/>
              </a:ext>
            </a:extLst>
          </p:cNvPr>
          <p:cNvSpPr>
            <a:spLocks noGrp="1"/>
          </p:cNvSpPr>
          <p:nvPr>
            <p:ph type="ftr" sz="quarter" idx="3"/>
          </p:nvPr>
        </p:nvSpPr>
        <p:spPr>
          <a:xfrm>
            <a:off x="1090940" y="6389688"/>
            <a:ext cx="4433560" cy="365125"/>
          </a:xfrm>
          <a:prstGeom prst="rect">
            <a:avLst/>
          </a:prstGeom>
        </p:spPr>
        <p:txBody>
          <a:bodyPr vert="horz" lIns="91440" tIns="45720" rIns="91440" bIns="45720" rtlCol="0" anchor="ctr"/>
          <a:lstStyle>
            <a:lvl1pPr algn="l">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22698A50-C435-4220-82C6-C8D62A7C9EB0}"/>
              </a:ext>
            </a:extLst>
          </p:cNvPr>
          <p:cNvSpPr>
            <a:spLocks noGrp="1"/>
          </p:cNvSpPr>
          <p:nvPr>
            <p:ph type="sldNum" sz="quarter" idx="4"/>
          </p:nvPr>
        </p:nvSpPr>
        <p:spPr>
          <a:xfrm>
            <a:off x="10983190" y="6389688"/>
            <a:ext cx="940296" cy="365125"/>
          </a:xfrm>
          <a:prstGeom prst="rect">
            <a:avLst/>
          </a:prstGeom>
        </p:spPr>
        <p:txBody>
          <a:bodyPr vert="horz" lIns="91440" tIns="45720" rIns="91440" bIns="45720" rtlCol="0" anchor="ctr"/>
          <a:lstStyle>
            <a:lvl1pPr algn="r">
              <a:defRPr sz="900">
                <a:solidFill>
                  <a:schemeClr val="tx1"/>
                </a:solidFill>
              </a:defRPr>
            </a:lvl1pPr>
          </a:lstStyle>
          <a:p>
            <a:fld id="{719D7796-F675-488F-AC46-C88938C80352}" type="slidenum">
              <a:rPr lang="en-US" smtClean="0"/>
              <a:t>‹#›</a:t>
            </a:fld>
            <a:endParaRPr lang="en-US"/>
          </a:p>
        </p:txBody>
      </p:sp>
      <p:cxnSp>
        <p:nvCxnSpPr>
          <p:cNvPr id="28" name="Straight Connector 27">
            <a:extLst>
              <a:ext uri="{FF2B5EF4-FFF2-40B4-BE49-F238E27FC236}">
                <a16:creationId xmlns:a16="http://schemas.microsoft.com/office/drawing/2014/main" id="{D8689CE0-64D2-447C-9C1F-872D111D8AC3}"/>
              </a:ext>
            </a:extLst>
          </p:cNvPr>
          <p:cNvCxnSpPr>
            <a:cxnSpLocks/>
          </p:cNvCxnSpPr>
          <p:nvPr/>
        </p:nvCxnSpPr>
        <p:spPr>
          <a:xfrm>
            <a:off x="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701607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p:txStyles>
    <p:titleStyle>
      <a:lvl1pPr algn="l" defTabSz="914400" rtl="0" eaLnBrk="1" latinLnBrk="0" hangingPunct="1">
        <a:lnSpc>
          <a:spcPct val="85000"/>
        </a:lnSpc>
        <a:spcBef>
          <a:spcPct val="0"/>
        </a:spcBef>
        <a:buNone/>
        <a:defRPr sz="4400" b="1" kern="1200" cap="none"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Neue Haas Grotesk Text Pro" panose="020B0504020202020204" pitchFamily="34" charset="0"/>
        <a:buChar char="-"/>
        <a:defRPr sz="1800" kern="1200">
          <a:solidFill>
            <a:schemeClr val="tx1"/>
          </a:solidFill>
          <a:latin typeface="+mn-lt"/>
          <a:ea typeface="+mn-ea"/>
          <a:cs typeface="+mn-cs"/>
        </a:defRPr>
      </a:lvl1pPr>
      <a:lvl2pPr marL="502920" indent="-228600" algn="l" defTabSz="914400" rtl="0" eaLnBrk="1" latinLnBrk="0" hangingPunct="1">
        <a:lnSpc>
          <a:spcPct val="130000"/>
        </a:lnSpc>
        <a:spcBef>
          <a:spcPts val="500"/>
        </a:spcBef>
        <a:buFont typeface="Neue Haas Grotesk Text Pro" panose="020B05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Font typeface="Neue Haas Grotesk Text Pro" panose="020B05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bookingx.app/" TargetMode="External"/><Relationship Id="rId2" Type="http://schemas.openxmlformats.org/officeDocument/2006/relationships/hyperlink" Target="mailto:sales@avesta.co.th"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8">
            <a:extLst>
              <a:ext uri="{FF2B5EF4-FFF2-40B4-BE49-F238E27FC236}">
                <a16:creationId xmlns:a16="http://schemas.microsoft.com/office/drawing/2014/main" id="{0B243D86-12F0-453D-A6EB-74BDD22692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635F79-3C21-DCA8-58F2-FDC718C6CC48}"/>
              </a:ext>
            </a:extLst>
          </p:cNvPr>
          <p:cNvSpPr>
            <a:spLocks noGrp="1"/>
          </p:cNvSpPr>
          <p:nvPr>
            <p:ph type="ctrTitle"/>
          </p:nvPr>
        </p:nvSpPr>
        <p:spPr>
          <a:xfrm>
            <a:off x="1052146" y="3437792"/>
            <a:ext cx="9958754" cy="1601389"/>
          </a:xfrm>
        </p:spPr>
        <p:txBody>
          <a:bodyPr anchor="t">
            <a:normAutofit/>
          </a:bodyPr>
          <a:lstStyle/>
          <a:p>
            <a:r>
              <a:rPr lang="en-US" sz="5600"/>
              <a:t>Introducing BookingX</a:t>
            </a:r>
          </a:p>
        </p:txBody>
      </p:sp>
      <p:sp>
        <p:nvSpPr>
          <p:cNvPr id="3" name="Subtitle 2">
            <a:extLst>
              <a:ext uri="{FF2B5EF4-FFF2-40B4-BE49-F238E27FC236}">
                <a16:creationId xmlns:a16="http://schemas.microsoft.com/office/drawing/2014/main" id="{7EAD2237-4BCE-CD42-A6A0-7B66792DCEAE}"/>
              </a:ext>
            </a:extLst>
          </p:cNvPr>
          <p:cNvSpPr>
            <a:spLocks noGrp="1"/>
          </p:cNvSpPr>
          <p:nvPr>
            <p:ph type="subTitle" idx="1"/>
          </p:nvPr>
        </p:nvSpPr>
        <p:spPr>
          <a:xfrm>
            <a:off x="1097280" y="4572000"/>
            <a:ext cx="10591306" cy="1017659"/>
          </a:xfrm>
        </p:spPr>
        <p:txBody>
          <a:bodyPr anchor="b">
            <a:normAutofit/>
          </a:bodyPr>
          <a:lstStyle/>
          <a:p>
            <a:r>
              <a:rPr lang="en-US" dirty="0"/>
              <a:t>Booking Engine that is specially designed for Restaurants</a:t>
            </a:r>
          </a:p>
          <a:p>
            <a:r>
              <a:rPr lang="en-US" dirty="0"/>
              <a:t>Developed by AVESTA CO., LTD.</a:t>
            </a:r>
          </a:p>
        </p:txBody>
      </p:sp>
      <p:pic>
        <p:nvPicPr>
          <p:cNvPr id="24" name="Picture 3">
            <a:extLst>
              <a:ext uri="{FF2B5EF4-FFF2-40B4-BE49-F238E27FC236}">
                <a16:creationId xmlns:a16="http://schemas.microsoft.com/office/drawing/2014/main" id="{1748358F-073F-FDAF-0AD2-687826EF49D7}"/>
              </a:ext>
            </a:extLst>
          </p:cNvPr>
          <p:cNvPicPr>
            <a:picLocks noChangeAspect="1"/>
          </p:cNvPicPr>
          <p:nvPr/>
        </p:nvPicPr>
        <p:blipFill rotWithShape="1">
          <a:blip r:embed="rId2">
            <a:alphaModFix/>
          </a:blip>
          <a:srcRect t="31845" b="30647"/>
          <a:stretch/>
        </p:blipFill>
        <p:spPr>
          <a:xfrm>
            <a:off x="20" y="-32761"/>
            <a:ext cx="12191979" cy="2938188"/>
          </a:xfrm>
          <a:prstGeom prst="rect">
            <a:avLst/>
          </a:prstGeom>
        </p:spPr>
      </p:pic>
      <p:cxnSp>
        <p:nvCxnSpPr>
          <p:cNvPr id="25" name="Straight Connector 10">
            <a:extLst>
              <a:ext uri="{FF2B5EF4-FFF2-40B4-BE49-F238E27FC236}">
                <a16:creationId xmlns:a16="http://schemas.microsoft.com/office/drawing/2014/main" id="{B0AA360F-DECB-4836-8FB6-22C4BC3FB0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3537612"/>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576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F0248-5245-5368-6F2A-0BB628AB0B11}"/>
              </a:ext>
            </a:extLst>
          </p:cNvPr>
          <p:cNvSpPr>
            <a:spLocks noGrp="1"/>
          </p:cNvSpPr>
          <p:nvPr>
            <p:ph type="title"/>
          </p:nvPr>
        </p:nvSpPr>
        <p:spPr/>
        <p:txBody>
          <a:bodyPr/>
          <a:lstStyle/>
          <a:p>
            <a:r>
              <a:rPr lang="en-US" dirty="0"/>
              <a:t>What is </a:t>
            </a:r>
            <a:r>
              <a:rPr lang="en-US" dirty="0" err="1"/>
              <a:t>BookingX</a:t>
            </a:r>
            <a:r>
              <a:rPr lang="en-US" dirty="0"/>
              <a:t> ?</a:t>
            </a:r>
          </a:p>
        </p:txBody>
      </p:sp>
      <p:sp>
        <p:nvSpPr>
          <p:cNvPr id="3" name="Content Placeholder 2">
            <a:extLst>
              <a:ext uri="{FF2B5EF4-FFF2-40B4-BE49-F238E27FC236}">
                <a16:creationId xmlns:a16="http://schemas.microsoft.com/office/drawing/2014/main" id="{5C1E677F-9FD1-2B34-A5D2-089E28745939}"/>
              </a:ext>
            </a:extLst>
          </p:cNvPr>
          <p:cNvSpPr>
            <a:spLocks noGrp="1"/>
          </p:cNvSpPr>
          <p:nvPr>
            <p:ph idx="1"/>
          </p:nvPr>
        </p:nvSpPr>
        <p:spPr/>
        <p:txBody>
          <a:bodyPr/>
          <a:lstStyle/>
          <a:p>
            <a:pPr marL="0" indent="0">
              <a:buNone/>
            </a:pPr>
            <a:r>
              <a:rPr lang="en-US" dirty="0" err="1"/>
              <a:t>BookingX</a:t>
            </a:r>
            <a:r>
              <a:rPr lang="en-US" dirty="0"/>
              <a:t> is a booking system that is designed from ground-up and developed to meet the needs of table booking and room booking for almost any kind of business. It’s tailored made for restaurants, spa, co-working space, etc. and can be customized for other businesses as well. </a:t>
            </a:r>
          </a:p>
          <a:p>
            <a:pPr marL="0" indent="0">
              <a:buNone/>
            </a:pPr>
            <a:r>
              <a:rPr lang="en-US" dirty="0"/>
              <a:t>With resilient software development process in mind, businesses could enjoy the most flexible customizable back-office booking system in the business. </a:t>
            </a:r>
          </a:p>
        </p:txBody>
      </p:sp>
    </p:spTree>
    <p:extLst>
      <p:ext uri="{BB962C8B-B14F-4D97-AF65-F5344CB8AC3E}">
        <p14:creationId xmlns:p14="http://schemas.microsoft.com/office/powerpoint/2010/main" val="448526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02994-2CFD-BFF9-A5D0-4818E1B60983}"/>
              </a:ext>
            </a:extLst>
          </p:cNvPr>
          <p:cNvSpPr>
            <a:spLocks noGrp="1"/>
          </p:cNvSpPr>
          <p:nvPr>
            <p:ph type="title"/>
          </p:nvPr>
        </p:nvSpPr>
        <p:spPr/>
        <p:txBody>
          <a:bodyPr/>
          <a:lstStyle/>
          <a:p>
            <a:r>
              <a:rPr lang="en-US" dirty="0"/>
              <a:t>Features : LINE Integration</a:t>
            </a:r>
          </a:p>
        </p:txBody>
      </p:sp>
      <p:sp>
        <p:nvSpPr>
          <p:cNvPr id="3" name="Content Placeholder 2">
            <a:extLst>
              <a:ext uri="{FF2B5EF4-FFF2-40B4-BE49-F238E27FC236}">
                <a16:creationId xmlns:a16="http://schemas.microsoft.com/office/drawing/2014/main" id="{73422A13-7752-7513-9584-F9E822ACD5E2}"/>
              </a:ext>
            </a:extLst>
          </p:cNvPr>
          <p:cNvSpPr>
            <a:spLocks noGrp="1"/>
          </p:cNvSpPr>
          <p:nvPr>
            <p:ph idx="1"/>
          </p:nvPr>
        </p:nvSpPr>
        <p:spPr>
          <a:xfrm>
            <a:off x="1088136" y="2447778"/>
            <a:ext cx="5007864" cy="1813671"/>
          </a:xfrm>
        </p:spPr>
        <p:txBody>
          <a:bodyPr>
            <a:normAutofit fontScale="77500" lnSpcReduction="20000"/>
          </a:bodyPr>
          <a:lstStyle/>
          <a:p>
            <a:r>
              <a:rPr lang="en-US" b="0" i="0" dirty="0">
                <a:solidFill>
                  <a:srgbClr val="564C4C"/>
                </a:solidFill>
                <a:effectLst/>
                <a:latin typeface="sarabun"/>
              </a:rPr>
              <a:t>Support 2 booking channels : </a:t>
            </a:r>
            <a:r>
              <a:rPr lang="en-US" dirty="0">
                <a:solidFill>
                  <a:srgbClr val="564C4C"/>
                </a:solidFill>
                <a:latin typeface="sarabun"/>
              </a:rPr>
              <a:t>via </a:t>
            </a:r>
            <a:r>
              <a:rPr lang="en-US" b="0" i="0" dirty="0">
                <a:solidFill>
                  <a:srgbClr val="564C4C"/>
                </a:solidFill>
                <a:effectLst/>
                <a:latin typeface="sarabun"/>
              </a:rPr>
              <a:t>web interface and/or LINE Official Account. You can choose either or both. You can configure the booking system to your LINE OA from </a:t>
            </a:r>
            <a:r>
              <a:rPr lang="en-US" dirty="0">
                <a:solidFill>
                  <a:srgbClr val="564C4C"/>
                </a:solidFill>
                <a:latin typeface="sarabun"/>
              </a:rPr>
              <a:t>our back office system by yourself in just a few clicks. Via this channel you can</a:t>
            </a:r>
            <a:r>
              <a:rPr lang="en-US" b="0" i="0" dirty="0">
                <a:solidFill>
                  <a:srgbClr val="564C4C"/>
                </a:solidFill>
                <a:effectLst/>
                <a:latin typeface="sarabun"/>
              </a:rPr>
              <a:t> interact directly with your existing members. </a:t>
            </a:r>
            <a:r>
              <a:rPr lang="en-US" dirty="0">
                <a:solidFill>
                  <a:srgbClr val="564C4C"/>
                </a:solidFill>
                <a:latin typeface="sarabun"/>
              </a:rPr>
              <a:t>Secondly via Web UI, our WEB UI booking interface comes as a standard.</a:t>
            </a:r>
            <a:endParaRPr lang="en-US" dirty="0"/>
          </a:p>
        </p:txBody>
      </p:sp>
      <p:pic>
        <p:nvPicPr>
          <p:cNvPr id="1026" name="Picture 2" descr="1. Booking Interface Integrated">
            <a:extLst>
              <a:ext uri="{FF2B5EF4-FFF2-40B4-BE49-F238E27FC236}">
                <a16:creationId xmlns:a16="http://schemas.microsoft.com/office/drawing/2014/main" id="{4106CB73-5A8C-09AE-C5A5-52A4EBA03D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6975" y="1976582"/>
            <a:ext cx="5287320" cy="4068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5440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062D-A82B-02B3-E063-A0EB895F2C75}"/>
              </a:ext>
            </a:extLst>
          </p:cNvPr>
          <p:cNvSpPr>
            <a:spLocks noGrp="1"/>
          </p:cNvSpPr>
          <p:nvPr>
            <p:ph type="title"/>
          </p:nvPr>
        </p:nvSpPr>
        <p:spPr/>
        <p:txBody>
          <a:bodyPr/>
          <a:lstStyle/>
          <a:p>
            <a:r>
              <a:rPr lang="en-US" dirty="0"/>
              <a:t>Features : Cloud Based Booking</a:t>
            </a:r>
          </a:p>
        </p:txBody>
      </p:sp>
      <p:sp>
        <p:nvSpPr>
          <p:cNvPr id="3" name="Content Placeholder 2">
            <a:extLst>
              <a:ext uri="{FF2B5EF4-FFF2-40B4-BE49-F238E27FC236}">
                <a16:creationId xmlns:a16="http://schemas.microsoft.com/office/drawing/2014/main" id="{5D727143-8A47-1178-5D6D-7BC673E006F4}"/>
              </a:ext>
            </a:extLst>
          </p:cNvPr>
          <p:cNvSpPr>
            <a:spLocks noGrp="1"/>
          </p:cNvSpPr>
          <p:nvPr>
            <p:ph idx="1"/>
          </p:nvPr>
        </p:nvSpPr>
        <p:spPr>
          <a:xfrm>
            <a:off x="1088136" y="2447778"/>
            <a:ext cx="5007864" cy="3409558"/>
          </a:xfrm>
        </p:spPr>
        <p:txBody>
          <a:bodyPr>
            <a:normAutofit/>
          </a:bodyPr>
          <a:lstStyle/>
          <a:p>
            <a:r>
              <a:rPr lang="en-US" dirty="0"/>
              <a:t>Our servers are located on dynamic cloud infrastructure in Singapore. It can sustain up to 200 bookings/second. It’s reliable with no downtime from server-side since we have deployed this system several years ago. </a:t>
            </a:r>
          </a:p>
          <a:p>
            <a:pPr marL="0" indent="0">
              <a:buNone/>
            </a:pPr>
            <a:endParaRPr lang="en-US" dirty="0"/>
          </a:p>
        </p:txBody>
      </p:sp>
      <p:pic>
        <p:nvPicPr>
          <p:cNvPr id="2050" name="Picture 2" descr="Big data center, server room rack, engineering process, teamwork, computer technology, cloud storage, command work, isometric people vector">
            <a:extLst>
              <a:ext uri="{FF2B5EF4-FFF2-40B4-BE49-F238E27FC236}">
                <a16:creationId xmlns:a16="http://schemas.microsoft.com/office/drawing/2014/main" id="{3C2D13C4-0AC3-2CE8-0F93-D6EFD50BF9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2764" y="2506642"/>
            <a:ext cx="4572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0768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F669F-4B69-8994-07BB-BAE590884898}"/>
              </a:ext>
            </a:extLst>
          </p:cNvPr>
          <p:cNvSpPr>
            <a:spLocks noGrp="1"/>
          </p:cNvSpPr>
          <p:nvPr>
            <p:ph type="title"/>
          </p:nvPr>
        </p:nvSpPr>
        <p:spPr/>
        <p:txBody>
          <a:bodyPr/>
          <a:lstStyle/>
          <a:p>
            <a:r>
              <a:rPr lang="en-US" dirty="0"/>
              <a:t>Features : Payment Gateway</a:t>
            </a:r>
          </a:p>
        </p:txBody>
      </p:sp>
      <p:sp>
        <p:nvSpPr>
          <p:cNvPr id="3" name="Content Placeholder 2">
            <a:extLst>
              <a:ext uri="{FF2B5EF4-FFF2-40B4-BE49-F238E27FC236}">
                <a16:creationId xmlns:a16="http://schemas.microsoft.com/office/drawing/2014/main" id="{A55A05F6-6230-D3E6-42A8-3801B1999129}"/>
              </a:ext>
            </a:extLst>
          </p:cNvPr>
          <p:cNvSpPr>
            <a:spLocks noGrp="1"/>
          </p:cNvSpPr>
          <p:nvPr>
            <p:ph idx="1"/>
          </p:nvPr>
        </p:nvSpPr>
        <p:spPr>
          <a:xfrm>
            <a:off x="1088136" y="2447778"/>
            <a:ext cx="4613924" cy="3838722"/>
          </a:xfrm>
        </p:spPr>
        <p:txBody>
          <a:bodyPr/>
          <a:lstStyle/>
          <a:p>
            <a:r>
              <a:rPr lang="en-US" dirty="0"/>
              <a:t>The booking engine support standard payment gateways such as </a:t>
            </a:r>
            <a:r>
              <a:rPr lang="en-US" dirty="0" err="1"/>
              <a:t>QRCode</a:t>
            </a:r>
            <a:r>
              <a:rPr lang="en-US" dirty="0"/>
              <a:t> ( Thai QR / </a:t>
            </a:r>
            <a:r>
              <a:rPr lang="en-US" dirty="0" err="1"/>
              <a:t>Promptpay</a:t>
            </a:r>
            <a:r>
              <a:rPr lang="en-US" dirty="0"/>
              <a:t> QR), </a:t>
            </a:r>
            <a:r>
              <a:rPr lang="en-US" dirty="0" err="1"/>
              <a:t>Ksher</a:t>
            </a:r>
            <a:r>
              <a:rPr lang="en-US" dirty="0"/>
              <a:t>, GB </a:t>
            </a:r>
            <a:r>
              <a:rPr lang="en-US" dirty="0" err="1"/>
              <a:t>Primepay</a:t>
            </a:r>
            <a:r>
              <a:rPr lang="en-US" dirty="0"/>
              <a:t> and Credit Card Payment Gateway</a:t>
            </a:r>
          </a:p>
          <a:p>
            <a:pPr marL="0" indent="0">
              <a:buNone/>
            </a:pPr>
            <a:r>
              <a:rPr lang="en-US" dirty="0"/>
              <a:t>* Business owners have to apply to get merchant id by </a:t>
            </a:r>
            <a:r>
              <a:rPr lang="en-US" dirty="0" err="1"/>
              <a:t>themserlves</a:t>
            </a:r>
            <a:endParaRPr lang="en-US" dirty="0"/>
          </a:p>
        </p:txBody>
      </p:sp>
      <p:pic>
        <p:nvPicPr>
          <p:cNvPr id="3074" name="Picture 2" descr="Payment Gateway">
            <a:extLst>
              <a:ext uri="{FF2B5EF4-FFF2-40B4-BE49-F238E27FC236}">
                <a16:creationId xmlns:a16="http://schemas.microsoft.com/office/drawing/2014/main" id="{073F638C-530B-9226-D59B-A61BCC1FBD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1829" y="2558473"/>
            <a:ext cx="4199071" cy="3001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3628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D588A-7C59-4250-8FFE-173769B986AD}"/>
              </a:ext>
            </a:extLst>
          </p:cNvPr>
          <p:cNvSpPr>
            <a:spLocks noGrp="1"/>
          </p:cNvSpPr>
          <p:nvPr>
            <p:ph type="title"/>
          </p:nvPr>
        </p:nvSpPr>
        <p:spPr/>
        <p:txBody>
          <a:bodyPr/>
          <a:lstStyle/>
          <a:p>
            <a:r>
              <a:rPr lang="en-US" dirty="0"/>
              <a:t>Features : Back Office</a:t>
            </a:r>
          </a:p>
        </p:txBody>
      </p:sp>
      <p:sp>
        <p:nvSpPr>
          <p:cNvPr id="3" name="Content Placeholder 2">
            <a:extLst>
              <a:ext uri="{FF2B5EF4-FFF2-40B4-BE49-F238E27FC236}">
                <a16:creationId xmlns:a16="http://schemas.microsoft.com/office/drawing/2014/main" id="{E60664D7-D009-A131-F67B-87E07453E6E9}"/>
              </a:ext>
            </a:extLst>
          </p:cNvPr>
          <p:cNvSpPr>
            <a:spLocks noGrp="1"/>
          </p:cNvSpPr>
          <p:nvPr>
            <p:ph idx="1"/>
          </p:nvPr>
        </p:nvSpPr>
        <p:spPr/>
        <p:txBody>
          <a:bodyPr>
            <a:normAutofit lnSpcReduction="10000"/>
          </a:bodyPr>
          <a:lstStyle/>
          <a:p>
            <a:r>
              <a:rPr lang="en-US" dirty="0"/>
              <a:t>Our booking system comes with feature-rich back-office system. You can do almost everything related to booking by yourself. No need to wait for our support to get things done. From the back office you will be able to : </a:t>
            </a:r>
          </a:p>
          <a:p>
            <a:pPr lvl="1"/>
            <a:r>
              <a:rPr lang="en-US" dirty="0"/>
              <a:t>Configure service time (shift) : multiple service times are supported</a:t>
            </a:r>
          </a:p>
          <a:p>
            <a:pPr lvl="1"/>
            <a:r>
              <a:rPr lang="en-US" dirty="0"/>
              <a:t>Configure how many hours booking can be made prior to opening hours.</a:t>
            </a:r>
          </a:p>
          <a:p>
            <a:pPr lvl="1"/>
            <a:r>
              <a:rPr lang="en-US" dirty="0"/>
              <a:t>Configure special occasion names </a:t>
            </a:r>
          </a:p>
          <a:p>
            <a:pPr lvl="1"/>
            <a:r>
              <a:rPr lang="en-US" dirty="0"/>
              <a:t>Configure Day off (Songkran, Thai New Year </a:t>
            </a:r>
            <a:r>
              <a:rPr lang="en-US" dirty="0" err="1"/>
              <a:t>etc</a:t>
            </a:r>
            <a:r>
              <a:rPr lang="en-US" dirty="0"/>
              <a:t>)</a:t>
            </a:r>
          </a:p>
          <a:p>
            <a:pPr lvl="1"/>
            <a:r>
              <a:rPr lang="en-US" dirty="0"/>
              <a:t>Configure table , table name and make relationship with shift</a:t>
            </a:r>
          </a:p>
          <a:p>
            <a:pPr lvl="1"/>
            <a:r>
              <a:rPr lang="en-US" dirty="0"/>
              <a:t>Table Assigning process</a:t>
            </a:r>
          </a:p>
          <a:p>
            <a:pPr lvl="1"/>
            <a:r>
              <a:rPr lang="en-US" dirty="0"/>
              <a:t>Configure deposit and many more.</a:t>
            </a:r>
          </a:p>
        </p:txBody>
      </p:sp>
    </p:spTree>
    <p:extLst>
      <p:ext uri="{BB962C8B-B14F-4D97-AF65-F5344CB8AC3E}">
        <p14:creationId xmlns:p14="http://schemas.microsoft.com/office/powerpoint/2010/main" val="1590099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3D6D6-589A-7CD8-BADB-929C070392AF}"/>
              </a:ext>
            </a:extLst>
          </p:cNvPr>
          <p:cNvSpPr>
            <a:spLocks noGrp="1"/>
          </p:cNvSpPr>
          <p:nvPr>
            <p:ph type="title"/>
          </p:nvPr>
        </p:nvSpPr>
        <p:spPr/>
        <p:txBody>
          <a:bodyPr/>
          <a:lstStyle/>
          <a:p>
            <a:r>
              <a:rPr lang="en-US" dirty="0"/>
              <a:t>Features : Google Calendar Integration</a:t>
            </a:r>
          </a:p>
        </p:txBody>
      </p:sp>
      <p:sp>
        <p:nvSpPr>
          <p:cNvPr id="3" name="Content Placeholder 2">
            <a:extLst>
              <a:ext uri="{FF2B5EF4-FFF2-40B4-BE49-F238E27FC236}">
                <a16:creationId xmlns:a16="http://schemas.microsoft.com/office/drawing/2014/main" id="{FECDFF7E-DAAA-9421-00A6-452899AD1ACB}"/>
              </a:ext>
            </a:extLst>
          </p:cNvPr>
          <p:cNvSpPr>
            <a:spLocks noGrp="1"/>
          </p:cNvSpPr>
          <p:nvPr>
            <p:ph idx="1"/>
          </p:nvPr>
        </p:nvSpPr>
        <p:spPr>
          <a:xfrm>
            <a:off x="1021913" y="2606713"/>
            <a:ext cx="4562166" cy="3838722"/>
          </a:xfrm>
        </p:spPr>
        <p:txBody>
          <a:bodyPr/>
          <a:lstStyle/>
          <a:p>
            <a:r>
              <a:rPr lang="en-US" dirty="0"/>
              <a:t>Support Google Calendar integration </a:t>
            </a:r>
          </a:p>
        </p:txBody>
      </p:sp>
      <p:pic>
        <p:nvPicPr>
          <p:cNvPr id="4098" name="Picture 2" descr="google calendar">
            <a:extLst>
              <a:ext uri="{FF2B5EF4-FFF2-40B4-BE49-F238E27FC236}">
                <a16:creationId xmlns:a16="http://schemas.microsoft.com/office/drawing/2014/main" id="{8DCF7F90-DCDA-B541-FDF4-AF0A5C0D24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8054" y="1686970"/>
            <a:ext cx="47625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1836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BA4E9-1123-52F5-78AE-83670119C102}"/>
              </a:ext>
            </a:extLst>
          </p:cNvPr>
          <p:cNvSpPr>
            <a:spLocks noGrp="1"/>
          </p:cNvSpPr>
          <p:nvPr>
            <p:ph type="title"/>
          </p:nvPr>
        </p:nvSpPr>
        <p:spPr/>
        <p:txBody>
          <a:bodyPr/>
          <a:lstStyle/>
          <a:p>
            <a:r>
              <a:rPr lang="en-US" dirty="0"/>
              <a:t>Pricing</a:t>
            </a:r>
          </a:p>
        </p:txBody>
      </p:sp>
      <p:sp>
        <p:nvSpPr>
          <p:cNvPr id="3" name="Content Placeholder 2">
            <a:extLst>
              <a:ext uri="{FF2B5EF4-FFF2-40B4-BE49-F238E27FC236}">
                <a16:creationId xmlns:a16="http://schemas.microsoft.com/office/drawing/2014/main" id="{211BF6BB-E351-3A60-A350-341FAEC4FACF}"/>
              </a:ext>
            </a:extLst>
          </p:cNvPr>
          <p:cNvSpPr>
            <a:spLocks noGrp="1"/>
          </p:cNvSpPr>
          <p:nvPr>
            <p:ph idx="1"/>
          </p:nvPr>
        </p:nvSpPr>
        <p:spPr/>
        <p:txBody>
          <a:bodyPr/>
          <a:lstStyle/>
          <a:p>
            <a:r>
              <a:rPr lang="en-US" dirty="0"/>
              <a:t>With monthly subscription service, no long-term contract. You can cancel at any time.</a:t>
            </a:r>
          </a:p>
          <a:p>
            <a:r>
              <a:rPr lang="en-US" dirty="0"/>
              <a:t>Reasonable price : 900THB/month (vat included) or 10,800THB/year</a:t>
            </a:r>
          </a:p>
          <a:p>
            <a:r>
              <a:rPr lang="en-US" dirty="0"/>
              <a:t>Full Feature comes as standard. </a:t>
            </a:r>
          </a:p>
          <a:p>
            <a:endParaRPr lang="en-US" dirty="0"/>
          </a:p>
          <a:p>
            <a:endParaRPr lang="en-US" dirty="0"/>
          </a:p>
          <a:p>
            <a:endParaRPr lang="en-US" dirty="0"/>
          </a:p>
          <a:p>
            <a:endParaRPr lang="en-US" dirty="0"/>
          </a:p>
          <a:p>
            <a:r>
              <a:rPr lang="en-US" dirty="0"/>
              <a:t>* 6 months subscription is required for first time order.</a:t>
            </a:r>
          </a:p>
        </p:txBody>
      </p:sp>
    </p:spTree>
    <p:extLst>
      <p:ext uri="{BB962C8B-B14F-4D97-AF65-F5344CB8AC3E}">
        <p14:creationId xmlns:p14="http://schemas.microsoft.com/office/powerpoint/2010/main" val="956539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07607-11FC-43EE-C036-0F3D95F11D0A}"/>
              </a:ext>
            </a:extLst>
          </p:cNvPr>
          <p:cNvSpPr>
            <a:spLocks noGrp="1"/>
          </p:cNvSpPr>
          <p:nvPr>
            <p:ph type="title"/>
          </p:nvPr>
        </p:nvSpPr>
        <p:spPr/>
        <p:txBody>
          <a:bodyPr/>
          <a:lstStyle/>
          <a:p>
            <a:r>
              <a:rPr lang="en-US" dirty="0"/>
              <a:t>Thank you for your time.</a:t>
            </a:r>
          </a:p>
        </p:txBody>
      </p:sp>
      <p:sp>
        <p:nvSpPr>
          <p:cNvPr id="3" name="Content Placeholder 2">
            <a:extLst>
              <a:ext uri="{FF2B5EF4-FFF2-40B4-BE49-F238E27FC236}">
                <a16:creationId xmlns:a16="http://schemas.microsoft.com/office/drawing/2014/main" id="{62554A0D-2DA1-9BC5-967D-76AD80B5E379}"/>
              </a:ext>
            </a:extLst>
          </p:cNvPr>
          <p:cNvSpPr>
            <a:spLocks noGrp="1"/>
          </p:cNvSpPr>
          <p:nvPr>
            <p:ph idx="1"/>
          </p:nvPr>
        </p:nvSpPr>
        <p:spPr/>
        <p:txBody>
          <a:bodyPr/>
          <a:lstStyle/>
          <a:p>
            <a:r>
              <a:rPr lang="en-US" dirty="0"/>
              <a:t>If you can any questions, please contact our sales rep at </a:t>
            </a:r>
            <a:r>
              <a:rPr lang="en-US" dirty="0">
                <a:hlinkClick r:id="rId2"/>
              </a:rPr>
              <a:t>sales@avesta.co.th</a:t>
            </a:r>
            <a:endParaRPr lang="th-TH" dirty="0"/>
          </a:p>
          <a:p>
            <a:r>
              <a:rPr lang="en-US" dirty="0"/>
              <a:t>Or visit our websites : </a:t>
            </a:r>
            <a:r>
              <a:rPr lang="en-US" dirty="0">
                <a:hlinkClick r:id="rId3"/>
              </a:rPr>
              <a:t>https://bookingx.app</a:t>
            </a:r>
            <a:r>
              <a:rPr lang="en-US" dirty="0"/>
              <a:t> or https://www.avesta.co.th</a:t>
            </a:r>
          </a:p>
        </p:txBody>
      </p:sp>
    </p:spTree>
    <p:extLst>
      <p:ext uri="{BB962C8B-B14F-4D97-AF65-F5344CB8AC3E}">
        <p14:creationId xmlns:p14="http://schemas.microsoft.com/office/powerpoint/2010/main" val="1541342458"/>
      </p:ext>
    </p:extLst>
  </p:cSld>
  <p:clrMapOvr>
    <a:masterClrMapping/>
  </p:clrMapOvr>
</p:sld>
</file>

<file path=ppt/theme/theme1.xml><?xml version="1.0" encoding="utf-8"?>
<a:theme xmlns:a="http://schemas.openxmlformats.org/drawingml/2006/main" name="BjornVTI">
  <a:themeElements>
    <a:clrScheme name="AnalogousFromRegularSeed_2SEEDS">
      <a:dk1>
        <a:srgbClr val="000000"/>
      </a:dk1>
      <a:lt1>
        <a:srgbClr val="FFFFFF"/>
      </a:lt1>
      <a:dk2>
        <a:srgbClr val="181734"/>
      </a:dk2>
      <a:lt2>
        <a:srgbClr val="F3F3F0"/>
      </a:lt2>
      <a:accent1>
        <a:srgbClr val="3D37BC"/>
      </a:accent1>
      <a:accent2>
        <a:srgbClr val="4477CC"/>
      </a:accent2>
      <a:accent3>
        <a:srgbClr val="8244CC"/>
      </a:accent3>
      <a:accent4>
        <a:srgbClr val="32BA4B"/>
      </a:accent4>
      <a:accent5>
        <a:srgbClr val="40C28E"/>
      </a:accent5>
      <a:accent6>
        <a:srgbClr val="32B8BA"/>
      </a:accent6>
      <a:hlink>
        <a:srgbClr val="8D9130"/>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jornVTI" id="{D01443FD-65CF-4AEF-9B9D-4466C96F9785}" vid="{36EF4262-385E-40E6-B073-FB18FD98BF4C}"/>
    </a:ext>
  </a:extLst>
</a:theme>
</file>

<file path=docProps/app.xml><?xml version="1.0" encoding="utf-8"?>
<Properties xmlns="http://schemas.openxmlformats.org/officeDocument/2006/extended-properties" xmlns:vt="http://schemas.openxmlformats.org/officeDocument/2006/docPropsVTypes">
  <TotalTime>41</TotalTime>
  <Words>463</Words>
  <Application>Microsoft Office PowerPoint</Application>
  <PresentationFormat>Widescreen</PresentationFormat>
  <Paragraphs>36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Neue Haas Grotesk Text Pro</vt:lpstr>
      <vt:lpstr>sarabun</vt:lpstr>
      <vt:lpstr>BjornVTI</vt:lpstr>
      <vt:lpstr>Introducing BookingX</vt:lpstr>
      <vt:lpstr>What is BookingX ?</vt:lpstr>
      <vt:lpstr>Features : LINE Integration</vt:lpstr>
      <vt:lpstr>Features : Cloud Based Booking</vt:lpstr>
      <vt:lpstr>Features : Payment Gateway</vt:lpstr>
      <vt:lpstr>Features : Back Office</vt:lpstr>
      <vt:lpstr>Features : Google Calendar Integration</vt:lpstr>
      <vt:lpstr>Pricing</vt:lpstr>
      <vt:lpstr>Thank you for your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BookingX</dc:title>
  <dc:creator>Francesco Bido</dc:creator>
  <cp:lastModifiedBy>Francesco Bido</cp:lastModifiedBy>
  <cp:revision>3</cp:revision>
  <dcterms:created xsi:type="dcterms:W3CDTF">2023-04-24T04:09:25Z</dcterms:created>
  <dcterms:modified xsi:type="dcterms:W3CDTF">2023-04-24T04:50:46Z</dcterms:modified>
</cp:coreProperties>
</file>